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72" autoAdjust="0"/>
  </p:normalViewPr>
  <p:slideViewPr>
    <p:cSldViewPr snapToGrid="0">
      <p:cViewPr varScale="1">
        <p:scale>
          <a:sx n="66" d="100"/>
          <a:sy n="66" d="100"/>
        </p:scale>
        <p:origin x="21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Nguyen, Huyen Anh" userId="78e4bf4e-71dd-4456-9a5f-fef5c8c12d7c" providerId="ADAL" clId="{5066F346-E367-4641-A3A1-E98943FDBD93}"/>
    <pc:docChg chg="undo redo custSel modSld">
      <pc:chgData name="Nguyen, Huyen Anh" userId="78e4bf4e-71dd-4456-9a5f-fef5c8c12d7c" providerId="ADAL" clId="{5066F346-E367-4641-A3A1-E98943FDBD93}" dt="2021-10-19T10:21:08.267" v="566"/>
      <pc:docMkLst>
        <pc:docMk/>
      </pc:docMkLst>
      <pc:sldChg chg="addSp delSp modSp mod">
        <pc:chgData name="Nguyen, Huyen Anh" userId="78e4bf4e-71dd-4456-9a5f-fef5c8c12d7c" providerId="ADAL" clId="{5066F346-E367-4641-A3A1-E98943FDBD93}" dt="2021-10-18T09:07:12.591" v="396" actId="166"/>
        <pc:sldMkLst>
          <pc:docMk/>
          <pc:sldMk cId="3040510386" sldId="290"/>
        </pc:sldMkLst>
        <pc:spChg chg="ord">
          <ac:chgData name="Nguyen, Huyen Anh" userId="78e4bf4e-71dd-4456-9a5f-fef5c8c12d7c" providerId="ADAL" clId="{5066F346-E367-4641-A3A1-E98943FDBD93}" dt="2021-10-18T09:07:12.591" v="396" actId="166"/>
          <ac:spMkLst>
            <pc:docMk/>
            <pc:sldMk cId="3040510386" sldId="290"/>
            <ac:spMk id="7" creationId="{00000000-0000-0000-0000-000000000000}"/>
          </ac:spMkLst>
        </pc:spChg>
        <pc:picChg chg="del">
          <ac:chgData name="Nguyen, Huyen Anh" userId="78e4bf4e-71dd-4456-9a5f-fef5c8c12d7c" providerId="ADAL" clId="{5066F346-E367-4641-A3A1-E98943FDBD93}" dt="2021-10-18T09:06:15.350" v="392" actId="478"/>
          <ac:picMkLst>
            <pc:docMk/>
            <pc:sldMk cId="3040510386" sldId="290"/>
            <ac:picMk id="4" creationId="{00000000-0000-0000-0000-000000000000}"/>
          </ac:picMkLst>
        </pc:picChg>
        <pc:picChg chg="add ord">
          <ac:chgData name="Nguyen, Huyen Anh" userId="78e4bf4e-71dd-4456-9a5f-fef5c8c12d7c" providerId="ADAL" clId="{5066F346-E367-4641-A3A1-E98943FDBD93}" dt="2021-10-18T09:06:58.968" v="395" actId="167"/>
          <ac:picMkLst>
            <pc:docMk/>
            <pc:sldMk cId="3040510386" sldId="290"/>
            <ac:picMk id="5" creationId="{08545FCB-7435-4A74-BBB0-7D3C45D56F22}"/>
          </ac:picMkLst>
        </pc:picChg>
      </pc:sldChg>
      <pc:sldChg chg="addSp delSp modSp mod">
        <pc:chgData name="Nguyen, Huyen Anh" userId="78e4bf4e-71dd-4456-9a5f-fef5c8c12d7c" providerId="ADAL" clId="{5066F346-E367-4641-A3A1-E98943FDBD93}" dt="2021-10-18T09:20:12.568" v="407" actId="171"/>
        <pc:sldMkLst>
          <pc:docMk/>
          <pc:sldMk cId="1089992713" sldId="292"/>
        </pc:sldMkLst>
        <pc:picChg chg="del">
          <ac:chgData name="Nguyen, Huyen Anh" userId="78e4bf4e-71dd-4456-9a5f-fef5c8c12d7c" providerId="ADAL" clId="{5066F346-E367-4641-A3A1-E98943FDBD93}" dt="2021-10-18T09:19:25.558" v="397" actId="478"/>
          <ac:picMkLst>
            <pc:docMk/>
            <pc:sldMk cId="1089992713" sldId="292"/>
            <ac:picMk id="4" creationId="{00000000-0000-0000-0000-000000000000}"/>
          </ac:picMkLst>
        </pc:picChg>
        <pc:picChg chg="add ord">
          <ac:chgData name="Nguyen, Huyen Anh" userId="78e4bf4e-71dd-4456-9a5f-fef5c8c12d7c" providerId="ADAL" clId="{5066F346-E367-4641-A3A1-E98943FDBD93}" dt="2021-10-18T09:20:12.568" v="407" actId="171"/>
          <ac:picMkLst>
            <pc:docMk/>
            <pc:sldMk cId="1089992713" sldId="292"/>
            <ac:picMk id="6" creationId="{DA9B813D-6CCA-4207-8089-6C8EE65441CF}"/>
          </ac:picMkLst>
        </pc:picChg>
      </pc:sldChg>
      <pc:sldChg chg="addSp delSp modSp mod">
        <pc:chgData name="Nguyen, Huyen Anh" userId="78e4bf4e-71dd-4456-9a5f-fef5c8c12d7c" providerId="ADAL" clId="{5066F346-E367-4641-A3A1-E98943FDBD93}" dt="2021-10-18T09:23:47.503" v="427" actId="171"/>
        <pc:sldMkLst>
          <pc:docMk/>
          <pc:sldMk cId="1857934290" sldId="295"/>
        </pc:sldMkLst>
        <pc:picChg chg="add del">
          <ac:chgData name="Nguyen, Huyen Anh" userId="78e4bf4e-71dd-4456-9a5f-fef5c8c12d7c" providerId="ADAL" clId="{5066F346-E367-4641-A3A1-E98943FDBD93}" dt="2021-10-18T09:23:35.132" v="424" actId="478"/>
          <ac:picMkLst>
            <pc:docMk/>
            <pc:sldMk cId="1857934290" sldId="295"/>
            <ac:picMk id="4" creationId="{00000000-0000-0000-0000-000000000000}"/>
          </ac:picMkLst>
        </pc:picChg>
        <pc:picChg chg="add del">
          <ac:chgData name="Nguyen, Huyen Anh" userId="78e4bf4e-71dd-4456-9a5f-fef5c8c12d7c" providerId="ADAL" clId="{5066F346-E367-4641-A3A1-E98943FDBD93}" dt="2021-10-18T09:23:08.778" v="418" actId="22"/>
          <ac:picMkLst>
            <pc:docMk/>
            <pc:sldMk cId="1857934290" sldId="295"/>
            <ac:picMk id="5" creationId="{2D00B64A-7DF8-4F24-956A-F2D13AE58EA8}"/>
          </ac:picMkLst>
        </pc:picChg>
        <pc:picChg chg="add mod ord">
          <ac:chgData name="Nguyen, Huyen Anh" userId="78e4bf4e-71dd-4456-9a5f-fef5c8c12d7c" providerId="ADAL" clId="{5066F346-E367-4641-A3A1-E98943FDBD93}" dt="2021-10-18T09:23:47.503" v="427" actId="171"/>
          <ac:picMkLst>
            <pc:docMk/>
            <pc:sldMk cId="1857934290" sldId="295"/>
            <ac:picMk id="7" creationId="{883AB646-6DDB-4388-B4D2-4D12C3746F12}"/>
          </ac:picMkLst>
        </pc:picChg>
      </pc:sldChg>
      <pc:sldChg chg="addSp delSp modSp mod">
        <pc:chgData name="Nguyen, Huyen Anh" userId="78e4bf4e-71dd-4456-9a5f-fef5c8c12d7c" providerId="ADAL" clId="{5066F346-E367-4641-A3A1-E98943FDBD93}" dt="2021-10-18T09:33:43.080" v="446" actId="1076"/>
        <pc:sldMkLst>
          <pc:docMk/>
          <pc:sldMk cId="2601975314" sldId="296"/>
        </pc:sldMkLst>
        <pc:picChg chg="add del">
          <ac:chgData name="Nguyen, Huyen Anh" userId="78e4bf4e-71dd-4456-9a5f-fef5c8c12d7c" providerId="ADAL" clId="{5066F346-E367-4641-A3A1-E98943FDBD93}" dt="2021-10-18T09:33:09.296" v="438" actId="478"/>
          <ac:picMkLst>
            <pc:docMk/>
            <pc:sldMk cId="2601975314" sldId="296"/>
            <ac:picMk id="3" creationId="{00000000-0000-0000-0000-000000000000}"/>
          </ac:picMkLst>
        </pc:picChg>
        <pc:picChg chg="add del">
          <ac:chgData name="Nguyen, Huyen Anh" userId="78e4bf4e-71dd-4456-9a5f-fef5c8c12d7c" providerId="ADAL" clId="{5066F346-E367-4641-A3A1-E98943FDBD93}" dt="2021-10-18T09:32:48.023" v="430" actId="22"/>
          <ac:picMkLst>
            <pc:docMk/>
            <pc:sldMk cId="2601975314" sldId="296"/>
            <ac:picMk id="7" creationId="{24E07183-7EF4-4DA2-A7D1-D80D7271DC55}"/>
          </ac:picMkLst>
        </pc:picChg>
        <pc:picChg chg="add mod ord">
          <ac:chgData name="Nguyen, Huyen Anh" userId="78e4bf4e-71dd-4456-9a5f-fef5c8c12d7c" providerId="ADAL" clId="{5066F346-E367-4641-A3A1-E98943FDBD93}" dt="2021-10-18T09:33:43.080" v="446" actId="1076"/>
          <ac:picMkLst>
            <pc:docMk/>
            <pc:sldMk cId="2601975314" sldId="296"/>
            <ac:picMk id="10" creationId="{330D635D-B1AA-4210-BED1-068196918C66}"/>
          </ac:picMkLst>
        </pc:picChg>
      </pc:sldChg>
      <pc:sldChg chg="modSp mod">
        <pc:chgData name="Nguyen, Huyen Anh" userId="78e4bf4e-71dd-4456-9a5f-fef5c8c12d7c" providerId="ADAL" clId="{5066F346-E367-4641-A3A1-E98943FDBD93}" dt="2021-10-18T09:59:26.707" v="476" actId="732"/>
        <pc:sldMkLst>
          <pc:docMk/>
          <pc:sldMk cId="3886445461" sldId="297"/>
        </pc:sldMkLst>
        <pc:picChg chg="mod modCrop">
          <ac:chgData name="Nguyen, Huyen Anh" userId="78e4bf4e-71dd-4456-9a5f-fef5c8c12d7c" providerId="ADAL" clId="{5066F346-E367-4641-A3A1-E98943FDBD93}" dt="2021-10-18T09:59:26.707" v="476" actId="732"/>
          <ac:picMkLst>
            <pc:docMk/>
            <pc:sldMk cId="3886445461" sldId="297"/>
            <ac:picMk id="9" creationId="{00000000-0000-0000-0000-000000000000}"/>
          </ac:picMkLst>
        </pc:picChg>
      </pc:sldChg>
      <pc:sldChg chg="addSp delSp modSp mod">
        <pc:chgData name="Nguyen, Huyen Anh" userId="78e4bf4e-71dd-4456-9a5f-fef5c8c12d7c" providerId="ADAL" clId="{5066F346-E367-4641-A3A1-E98943FDBD93}" dt="2021-10-18T09:57:30.953" v="475" actId="171"/>
        <pc:sldMkLst>
          <pc:docMk/>
          <pc:sldMk cId="696306708" sldId="298"/>
        </pc:sldMkLst>
        <pc:picChg chg="add del">
          <ac:chgData name="Nguyen, Huyen Anh" userId="78e4bf4e-71dd-4456-9a5f-fef5c8c12d7c" providerId="ADAL" clId="{5066F346-E367-4641-A3A1-E98943FDBD93}" dt="2021-10-18T09:57:24.563" v="473" actId="478"/>
          <ac:picMkLst>
            <pc:docMk/>
            <pc:sldMk cId="696306708" sldId="298"/>
            <ac:picMk id="3" creationId="{00000000-0000-0000-0000-000000000000}"/>
          </ac:picMkLst>
        </pc:picChg>
        <pc:picChg chg="add del">
          <ac:chgData name="Nguyen, Huyen Anh" userId="78e4bf4e-71dd-4456-9a5f-fef5c8c12d7c" providerId="ADAL" clId="{5066F346-E367-4641-A3A1-E98943FDBD93}" dt="2021-10-18T09:57:12.894" v="468" actId="22"/>
          <ac:picMkLst>
            <pc:docMk/>
            <pc:sldMk cId="696306708" sldId="298"/>
            <ac:picMk id="5" creationId="{B8711898-1F13-4CA8-9C50-6C3BF5531459}"/>
          </ac:picMkLst>
        </pc:picChg>
        <pc:picChg chg="add mod ord">
          <ac:chgData name="Nguyen, Huyen Anh" userId="78e4bf4e-71dd-4456-9a5f-fef5c8c12d7c" providerId="ADAL" clId="{5066F346-E367-4641-A3A1-E98943FDBD93}" dt="2021-10-18T09:57:30.953" v="475" actId="171"/>
          <ac:picMkLst>
            <pc:docMk/>
            <pc:sldMk cId="696306708" sldId="298"/>
            <ac:picMk id="7" creationId="{47BD0367-D8A9-4F2B-ACB5-D8862939194E}"/>
          </ac:picMkLst>
        </pc:picChg>
      </pc:sldChg>
      <pc:sldChg chg="modAnim">
        <pc:chgData name="Nguyen, Huyen Anh" userId="78e4bf4e-71dd-4456-9a5f-fef5c8c12d7c" providerId="ADAL" clId="{5066F346-E367-4641-A3A1-E98943FDBD93}" dt="2021-10-19T10:20:38.856" v="565"/>
        <pc:sldMkLst>
          <pc:docMk/>
          <pc:sldMk cId="1315457608" sldId="302"/>
        </pc:sldMkLst>
      </pc:sldChg>
      <pc:sldChg chg="addSp delSp modSp mod">
        <pc:chgData name="Nguyen, Huyen Anh" userId="78e4bf4e-71dd-4456-9a5f-fef5c8c12d7c" providerId="ADAL" clId="{5066F346-E367-4641-A3A1-E98943FDBD93}" dt="2021-10-18T09:20:57.994" v="411" actId="171"/>
        <pc:sldMkLst>
          <pc:docMk/>
          <pc:sldMk cId="3464285248" sldId="304"/>
        </pc:sldMkLst>
        <pc:picChg chg="del">
          <ac:chgData name="Nguyen, Huyen Anh" userId="78e4bf4e-71dd-4456-9a5f-fef5c8c12d7c" providerId="ADAL" clId="{5066F346-E367-4641-A3A1-E98943FDBD93}" dt="2021-10-18T09:20:46.037" v="408" actId="478"/>
          <ac:picMkLst>
            <pc:docMk/>
            <pc:sldMk cId="3464285248" sldId="304"/>
            <ac:picMk id="4" creationId="{00000000-0000-0000-0000-000000000000}"/>
          </ac:picMkLst>
        </pc:picChg>
        <pc:picChg chg="add ord">
          <ac:chgData name="Nguyen, Huyen Anh" userId="78e4bf4e-71dd-4456-9a5f-fef5c8c12d7c" providerId="ADAL" clId="{5066F346-E367-4641-A3A1-E98943FDBD93}" dt="2021-10-18T09:20:57.994" v="411" actId="171"/>
          <ac:picMkLst>
            <pc:docMk/>
            <pc:sldMk cId="3464285248" sldId="304"/>
            <ac:picMk id="5" creationId="{C42104F8-D9FD-432E-95D7-B7A00E995232}"/>
          </ac:picMkLst>
        </pc:picChg>
      </pc:sldChg>
      <pc:sldChg chg="modNotesTx">
        <pc:chgData name="Nguyen, Huyen Anh" userId="78e4bf4e-71dd-4456-9a5f-fef5c8c12d7c" providerId="ADAL" clId="{5066F346-E367-4641-A3A1-E98943FDBD93}" dt="2021-09-30T07:47:51.283" v="17" actId="20577"/>
        <pc:sldMkLst>
          <pc:docMk/>
          <pc:sldMk cId="419296481" sldId="311"/>
        </pc:sldMkLst>
      </pc:sldChg>
      <pc:sldChg chg="addSp delSp modSp mod">
        <pc:chgData name="Nguyen, Huyen Anh" userId="78e4bf4e-71dd-4456-9a5f-fef5c8c12d7c" providerId="ADAL" clId="{5066F346-E367-4641-A3A1-E98943FDBD93}" dt="2021-10-18T09:51:20.182" v="465" actId="171"/>
        <pc:sldMkLst>
          <pc:docMk/>
          <pc:sldMk cId="2782748126" sldId="312"/>
        </pc:sldMkLst>
        <pc:picChg chg="add del">
          <ac:chgData name="Nguyen, Huyen Anh" userId="78e4bf4e-71dd-4456-9a5f-fef5c8c12d7c" providerId="ADAL" clId="{5066F346-E367-4641-A3A1-E98943FDBD93}" dt="2021-10-18T09:50:41.289" v="456" actId="478"/>
          <ac:picMkLst>
            <pc:docMk/>
            <pc:sldMk cId="2782748126" sldId="312"/>
            <ac:picMk id="4" creationId="{00000000-0000-0000-0000-000000000000}"/>
          </ac:picMkLst>
        </pc:picChg>
        <pc:picChg chg="add del">
          <ac:chgData name="Nguyen, Huyen Anh" userId="78e4bf4e-71dd-4456-9a5f-fef5c8c12d7c" providerId="ADAL" clId="{5066F346-E367-4641-A3A1-E98943FDBD93}" dt="2021-10-18T09:50:26.350" v="449" actId="22"/>
          <ac:picMkLst>
            <pc:docMk/>
            <pc:sldMk cId="2782748126" sldId="312"/>
            <ac:picMk id="5" creationId="{4D76CF56-6406-420B-A198-D6C7298507C1}"/>
          </ac:picMkLst>
        </pc:picChg>
        <pc:picChg chg="add mod ord">
          <ac:chgData name="Nguyen, Huyen Anh" userId="78e4bf4e-71dd-4456-9a5f-fef5c8c12d7c" providerId="ADAL" clId="{5066F346-E367-4641-A3A1-E98943FDBD93}" dt="2021-10-18T09:51:20.182" v="465" actId="171"/>
          <ac:picMkLst>
            <pc:docMk/>
            <pc:sldMk cId="2782748126" sldId="312"/>
            <ac:picMk id="7" creationId="{0BC0754D-0BE1-42F2-B618-EFC392CE101C}"/>
          </ac:picMkLst>
        </pc:picChg>
      </pc:sldChg>
      <pc:sldChg chg="addSp delSp modSp mod addAnim delAnim modAnim">
        <pc:chgData name="Nguyen, Huyen Anh" userId="78e4bf4e-71dd-4456-9a5f-fef5c8c12d7c" providerId="ADAL" clId="{5066F346-E367-4641-A3A1-E98943FDBD93}" dt="2021-10-18T10:31:24.775" v="559"/>
        <pc:sldMkLst>
          <pc:docMk/>
          <pc:sldMk cId="836780946" sldId="314"/>
        </pc:sldMkLst>
        <pc:spChg chg="mod">
          <ac:chgData name="Nguyen, Huyen Anh" userId="78e4bf4e-71dd-4456-9a5f-fef5c8c12d7c" providerId="ADAL" clId="{5066F346-E367-4641-A3A1-E98943FDBD93}" dt="2021-10-18T10:16:32.587" v="492" actId="1076"/>
          <ac:spMkLst>
            <pc:docMk/>
            <pc:sldMk cId="836780946" sldId="314"/>
            <ac:spMk id="9" creationId="{DEB75C45-1111-45CC-9CEF-53427FA434B9}"/>
          </ac:spMkLst>
        </pc:spChg>
        <pc:spChg chg="add del mod">
          <ac:chgData name="Nguyen, Huyen Anh" userId="78e4bf4e-71dd-4456-9a5f-fef5c8c12d7c" providerId="ADAL" clId="{5066F346-E367-4641-A3A1-E98943FDBD93}" dt="2021-10-18T10:25:33.771" v="539" actId="478"/>
          <ac:spMkLst>
            <pc:docMk/>
            <pc:sldMk cId="836780946" sldId="314"/>
            <ac:spMk id="10" creationId="{57D03F8F-B3E5-4ABF-96A0-82F27A02C949}"/>
          </ac:spMkLst>
        </pc:spChg>
        <pc:spChg chg="add del mod">
          <ac:chgData name="Nguyen, Huyen Anh" userId="78e4bf4e-71dd-4456-9a5f-fef5c8c12d7c" providerId="ADAL" clId="{5066F346-E367-4641-A3A1-E98943FDBD93}" dt="2021-10-18T10:25:33.254" v="538"/>
          <ac:spMkLst>
            <pc:docMk/>
            <pc:sldMk cId="836780946" sldId="314"/>
            <ac:spMk id="15" creationId="{A647014D-861F-44E6-89CA-3AA01760F895}"/>
          </ac:spMkLst>
        </pc:spChg>
        <pc:picChg chg="del">
          <ac:chgData name="Nguyen, Huyen Anh" userId="78e4bf4e-71dd-4456-9a5f-fef5c8c12d7c" providerId="ADAL" clId="{5066F346-E367-4641-A3A1-E98943FDBD93}" dt="2021-10-18T10:15:23.748" v="477" actId="478"/>
          <ac:picMkLst>
            <pc:docMk/>
            <pc:sldMk cId="836780946" sldId="314"/>
            <ac:picMk id="3" creationId="{B0B0AC29-B4F1-442F-83BC-8866F39FA9D0}"/>
          </ac:picMkLst>
        </pc:picChg>
        <pc:picChg chg="del">
          <ac:chgData name="Nguyen, Huyen Anh" userId="78e4bf4e-71dd-4456-9a5f-fef5c8c12d7c" providerId="ADAL" clId="{5066F346-E367-4641-A3A1-E98943FDBD93}" dt="2021-10-18T10:17:48.134" v="493" actId="478"/>
          <ac:picMkLst>
            <pc:docMk/>
            <pc:sldMk cId="836780946" sldId="314"/>
            <ac:picMk id="4" creationId="{0548FC9A-AC68-4130-97AD-9EEDC570E146}"/>
          </ac:picMkLst>
        </pc:picChg>
        <pc:picChg chg="add mod ord">
          <ac:chgData name="Nguyen, Huyen Anh" userId="78e4bf4e-71dd-4456-9a5f-fef5c8c12d7c" providerId="ADAL" clId="{5066F346-E367-4641-A3A1-E98943FDBD93}" dt="2021-10-18T10:24:21.103" v="529" actId="1076"/>
          <ac:picMkLst>
            <pc:docMk/>
            <pc:sldMk cId="836780946" sldId="314"/>
            <ac:picMk id="6" creationId="{A254A332-FCAE-4BCB-BD22-A8E434DE0014}"/>
          </ac:picMkLst>
        </pc:picChg>
        <pc:picChg chg="add mod ord modCrop">
          <ac:chgData name="Nguyen, Huyen Anh" userId="78e4bf4e-71dd-4456-9a5f-fef5c8c12d7c" providerId="ADAL" clId="{5066F346-E367-4641-A3A1-E98943FDBD93}" dt="2021-10-18T10:19:28.559" v="505" actId="732"/>
          <ac:picMkLst>
            <pc:docMk/>
            <pc:sldMk cId="836780946" sldId="314"/>
            <ac:picMk id="12" creationId="{9DC556B2-F43F-4FED-9275-EC5AD325C7B2}"/>
          </ac:picMkLst>
        </pc:picChg>
      </pc:sldChg>
      <pc:sldChg chg="modNotesTx">
        <pc:chgData name="Nguyen, Huyen Anh" userId="78e4bf4e-71dd-4456-9a5f-fef5c8c12d7c" providerId="ADAL" clId="{5066F346-E367-4641-A3A1-E98943FDBD93}" dt="2021-09-30T07:52:34.500" v="18" actId="20577"/>
        <pc:sldMkLst>
          <pc:docMk/>
          <pc:sldMk cId="963002083" sldId="317"/>
        </pc:sldMkLst>
      </pc:sldChg>
      <pc:sldChg chg="modSp mod modNotesTx">
        <pc:chgData name="Nguyen, Huyen Anh" userId="78e4bf4e-71dd-4456-9a5f-fef5c8c12d7c" providerId="ADAL" clId="{5066F346-E367-4641-A3A1-E98943FDBD93}" dt="2021-09-30T10:09:29.285" v="387" actId="13926"/>
        <pc:sldMkLst>
          <pc:docMk/>
          <pc:sldMk cId="3067623895" sldId="319"/>
        </pc:sldMkLst>
        <pc:spChg chg="mod">
          <ac:chgData name="Nguyen, Huyen Anh" userId="78e4bf4e-71dd-4456-9a5f-fef5c8c12d7c" providerId="ADAL" clId="{5066F346-E367-4641-A3A1-E98943FDBD93}" dt="2021-09-30T10:09:29.285" v="387" actId="13926"/>
          <ac:spMkLst>
            <pc:docMk/>
            <pc:sldMk cId="3067623895" sldId="319"/>
            <ac:spMk id="7" creationId="{E2AEB7EB-0DD4-4015-BE55-0D26BF7E6FF7}"/>
          </ac:spMkLst>
        </pc:spChg>
      </pc:sldChg>
      <pc:sldChg chg="addSp delSp modSp mod">
        <pc:chgData name="Nguyen, Huyen Anh" userId="78e4bf4e-71dd-4456-9a5f-fef5c8c12d7c" providerId="ADAL" clId="{5066F346-E367-4641-A3A1-E98943FDBD93}" dt="2021-10-18T09:21:44.918" v="415" actId="171"/>
        <pc:sldMkLst>
          <pc:docMk/>
          <pc:sldMk cId="2891476275" sldId="321"/>
        </pc:sldMkLst>
        <pc:picChg chg="del">
          <ac:chgData name="Nguyen, Huyen Anh" userId="78e4bf4e-71dd-4456-9a5f-fef5c8c12d7c" providerId="ADAL" clId="{5066F346-E367-4641-A3A1-E98943FDBD93}" dt="2021-10-18T09:21:34.936" v="412" actId="478"/>
          <ac:picMkLst>
            <pc:docMk/>
            <pc:sldMk cId="2891476275" sldId="321"/>
            <ac:picMk id="4" creationId="{00000000-0000-0000-0000-000000000000}"/>
          </ac:picMkLst>
        </pc:picChg>
        <pc:picChg chg="add ord">
          <ac:chgData name="Nguyen, Huyen Anh" userId="78e4bf4e-71dd-4456-9a5f-fef5c8c12d7c" providerId="ADAL" clId="{5066F346-E367-4641-A3A1-E98943FDBD93}" dt="2021-10-18T09:21:44.918" v="415" actId="171"/>
          <ac:picMkLst>
            <pc:docMk/>
            <pc:sldMk cId="2891476275" sldId="321"/>
            <ac:picMk id="5" creationId="{492236E5-A47F-4E83-ACC8-0A8CF8EF712D}"/>
          </ac:picMkLst>
        </pc:picChg>
      </pc:sldChg>
      <pc:sldChg chg="modAnim">
        <pc:chgData name="Nguyen, Huyen Anh" userId="78e4bf4e-71dd-4456-9a5f-fef5c8c12d7c" providerId="ADAL" clId="{5066F346-E367-4641-A3A1-E98943FDBD93}" dt="2021-10-19T10:21:08.267" v="566"/>
        <pc:sldMkLst>
          <pc:docMk/>
          <pc:sldMk cId="2398257626" sldId="32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Nguyen, Huyen Anh" userId="78e4bf4e-71dd-4456-9a5f-fef5c8c12d7c" providerId="ADAL" clId="{1FE46062-7512-4EDB-AE1F-929FFA81A2C7}"/>
    <pc:docChg chg="custSel modSld">
      <pc:chgData name="Nguyen, Huyen Anh" userId="78e4bf4e-71dd-4456-9a5f-fef5c8c12d7c" providerId="ADAL" clId="{1FE46062-7512-4EDB-AE1F-929FFA81A2C7}" dt="2021-09-17T14:05:42.173" v="5" actId="14100"/>
      <pc:docMkLst>
        <pc:docMk/>
      </pc:docMkLst>
      <pc:sldChg chg="addSp delSp modSp mod">
        <pc:chgData name="Nguyen, Huyen Anh" userId="78e4bf4e-71dd-4456-9a5f-fef5c8c12d7c" providerId="ADAL" clId="{1FE46062-7512-4EDB-AE1F-929FFA81A2C7}" dt="2021-09-17T14:05:42.173" v="5" actId="14100"/>
        <pc:sldMkLst>
          <pc:docMk/>
          <pc:sldMk cId="0" sldId="256"/>
        </pc:sldMkLst>
        <pc:picChg chg="del">
          <ac:chgData name="Nguyen, Huyen Anh" userId="78e4bf4e-71dd-4456-9a5f-fef5c8c12d7c" providerId="ADAL" clId="{1FE46062-7512-4EDB-AE1F-929FFA81A2C7}" dt="2021-09-17T14:05:32.228" v="2" actId="478"/>
          <ac:picMkLst>
            <pc:docMk/>
            <pc:sldMk cId="0" sldId="256"/>
            <ac:picMk id="2" creationId="{00000000-0000-0000-0000-000000000000}"/>
          </ac:picMkLst>
        </pc:picChg>
        <pc:picChg chg="add mod">
          <ac:chgData name="Nguyen, Huyen Anh" userId="78e4bf4e-71dd-4456-9a5f-fef5c8c12d7c" providerId="ADAL" clId="{1FE46062-7512-4EDB-AE1F-929FFA81A2C7}" dt="2021-09-17T14:05:42.173" v="5" actId="14100"/>
          <ac:picMkLst>
            <pc:docMk/>
            <pc:sldMk cId="0" sldId="256"/>
            <ac:picMk id="4" creationId="{6C409FB7-8562-4AC2-BB33-F38BFB5E3313}"/>
          </ac:picMkLst>
        </pc:picChg>
      </pc:sldChg>
      <pc:sldChg chg="delCm">
        <pc:chgData name="Nguyen, Huyen Anh" userId="78e4bf4e-71dd-4456-9a5f-fef5c8c12d7c" providerId="ADAL" clId="{1FE46062-7512-4EDB-AE1F-929FFA81A2C7}" dt="2021-09-16T14:03:43.633" v="1" actId="1592"/>
        <pc:sldMkLst>
          <pc:docMk/>
          <pc:sldMk cId="3886445461" sldId="297"/>
        </pc:sldMkLst>
      </pc:sldChg>
      <pc:sldChg chg="modNotesTx">
        <pc:chgData name="Nguyen, Huyen Anh" userId="78e4bf4e-71dd-4456-9a5f-fef5c8c12d7c" providerId="ADAL" clId="{1FE46062-7512-4EDB-AE1F-929FFA81A2C7}" dt="2021-09-16T14:02:58.305" v="0"/>
        <pc:sldMkLst>
          <pc:docMk/>
          <pc:sldMk cId="88780284" sldId="305"/>
        </pc:sldMkLst>
      </pc:sldChg>
    </pc:docChg>
  </pc:docChgLst>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Nguyen, Huyen Anh" userId="78e4bf4e-71dd-4456-9a5f-fef5c8c12d7c" providerId="ADAL" clId="{1F627770-31E3-4C24-B387-B5996DE9111A}"/>
    <pc:docChg chg="undo redo custSel addSld modSld">
      <pc:chgData name="Nguyen, Huyen Anh" userId="78e4bf4e-71dd-4456-9a5f-fef5c8c12d7c" providerId="ADAL" clId="{1F627770-31E3-4C24-B387-B5996DE9111A}" dt="2021-10-28T14:39:19.847" v="256" actId="20577"/>
      <pc:docMkLst>
        <pc:docMk/>
      </pc:docMkLst>
      <pc:sldChg chg="modNotesTx">
        <pc:chgData name="Nguyen, Huyen Anh" userId="78e4bf4e-71dd-4456-9a5f-fef5c8c12d7c" providerId="ADAL" clId="{1F627770-31E3-4C24-B387-B5996DE9111A}" dt="2021-10-28T14:39:11.388" v="228" actId="6549"/>
        <pc:sldMkLst>
          <pc:docMk/>
          <pc:sldMk cId="1707273011" sldId="299"/>
        </pc:sldMkLst>
      </pc:sldChg>
      <pc:sldChg chg="addSp delSp modSp mod">
        <pc:chgData name="Nguyen, Huyen Anh" userId="78e4bf4e-71dd-4456-9a5f-fef5c8c12d7c" providerId="ADAL" clId="{1F627770-31E3-4C24-B387-B5996DE9111A}" dt="2021-10-21T14:21:48.575" v="12" actId="1076"/>
        <pc:sldMkLst>
          <pc:docMk/>
          <pc:sldMk cId="1308745569" sldId="307"/>
        </pc:sldMkLst>
        <pc:picChg chg="add del">
          <ac:chgData name="Nguyen, Huyen Anh" userId="78e4bf4e-71dd-4456-9a5f-fef5c8c12d7c" providerId="ADAL" clId="{1F627770-31E3-4C24-B387-B5996DE9111A}" dt="2021-10-21T14:21:31.419" v="6" actId="22"/>
          <ac:picMkLst>
            <pc:docMk/>
            <pc:sldMk cId="1308745569" sldId="307"/>
            <ac:picMk id="4" creationId="{CD24B320-4564-475C-8200-2009BF37A92F}"/>
          </ac:picMkLst>
        </pc:picChg>
        <pc:picChg chg="add mod">
          <ac:chgData name="Nguyen, Huyen Anh" userId="78e4bf4e-71dd-4456-9a5f-fef5c8c12d7c" providerId="ADAL" clId="{1F627770-31E3-4C24-B387-B5996DE9111A}" dt="2021-10-21T14:21:48.575" v="12" actId="1076"/>
          <ac:picMkLst>
            <pc:docMk/>
            <pc:sldMk cId="1308745569" sldId="307"/>
            <ac:picMk id="6" creationId="{FB6AAEE0-8E11-4C77-9744-57CD6DC93DC1}"/>
          </ac:picMkLst>
        </pc:picChg>
        <pc:picChg chg="add del">
          <ac:chgData name="Nguyen, Huyen Anh" userId="78e4bf4e-71dd-4456-9a5f-fef5c8c12d7c" providerId="ADAL" clId="{1F627770-31E3-4C24-B387-B5996DE9111A}" dt="2021-10-21T14:21:39.772" v="8" actId="478"/>
          <ac:picMkLst>
            <pc:docMk/>
            <pc:sldMk cId="1308745569" sldId="307"/>
            <ac:picMk id="15" creationId="{515A1DBA-5A9E-45D6-B19F-EAE08A95A988}"/>
          </ac:picMkLst>
        </pc:picChg>
      </pc:sldChg>
      <pc:sldChg chg="addSp delSp modSp add mod delAnim modNotesTx">
        <pc:chgData name="Nguyen, Huyen Anh" userId="78e4bf4e-71dd-4456-9a5f-fef5c8c12d7c" providerId="ADAL" clId="{1F627770-31E3-4C24-B387-B5996DE9111A}" dt="2021-10-28T14:39:19.847" v="256" actId="20577"/>
        <pc:sldMkLst>
          <pc:docMk/>
          <pc:sldMk cId="3710469796" sldId="323"/>
        </pc:sldMkLst>
        <pc:spChg chg="del">
          <ac:chgData name="Nguyen, Huyen Anh" userId="78e4bf4e-71dd-4456-9a5f-fef5c8c12d7c" providerId="ADAL" clId="{1F627770-31E3-4C24-B387-B5996DE9111A}" dt="2021-10-28T14:35:32.149" v="17" actId="478"/>
          <ac:spMkLst>
            <pc:docMk/>
            <pc:sldMk cId="3710469796" sldId="323"/>
            <ac:spMk id="10" creationId="{00000000-0000-0000-0000-000000000000}"/>
          </ac:spMkLst>
        </pc:spChg>
        <pc:spChg chg="mod">
          <ac:chgData name="Nguyen, Huyen Anh" userId="78e4bf4e-71dd-4456-9a5f-fef5c8c12d7c" providerId="ADAL" clId="{1F627770-31E3-4C24-B387-B5996DE9111A}" dt="2021-10-28T14:36:32.530" v="81" actId="20577"/>
          <ac:spMkLst>
            <pc:docMk/>
            <pc:sldMk cId="3710469796" sldId="323"/>
            <ac:spMk id="11" creationId="{00000000-0000-0000-0000-000000000000}"/>
          </ac:spMkLst>
        </pc:spChg>
        <pc:spChg chg="del">
          <ac:chgData name="Nguyen, Huyen Anh" userId="78e4bf4e-71dd-4456-9a5f-fef5c8c12d7c" providerId="ADAL" clId="{1F627770-31E3-4C24-B387-B5996DE9111A}" dt="2021-10-28T14:35:40.018" v="19" actId="478"/>
          <ac:spMkLst>
            <pc:docMk/>
            <pc:sldMk cId="3710469796" sldId="323"/>
            <ac:spMk id="13" creationId="{00000000-0000-0000-0000-000000000000}"/>
          </ac:spMkLst>
        </pc:spChg>
        <pc:spChg chg="mod">
          <ac:chgData name="Nguyen, Huyen Anh" userId="78e4bf4e-71dd-4456-9a5f-fef5c8c12d7c" providerId="ADAL" clId="{1F627770-31E3-4C24-B387-B5996DE9111A}" dt="2021-10-28T14:36:01.047" v="24" actId="1076"/>
          <ac:spMkLst>
            <pc:docMk/>
            <pc:sldMk cId="3710469796" sldId="323"/>
            <ac:spMk id="14" creationId="{00000000-0000-0000-0000-000000000000}"/>
          </ac:spMkLst>
        </pc:spChg>
        <pc:picChg chg="add del">
          <ac:chgData name="Nguyen, Huyen Anh" userId="78e4bf4e-71dd-4456-9a5f-fef5c8c12d7c" providerId="ADAL" clId="{1F627770-31E3-4C24-B387-B5996DE9111A}" dt="2021-10-28T14:35:26.837" v="16" actId="22"/>
          <ac:picMkLst>
            <pc:docMk/>
            <pc:sldMk cId="3710469796" sldId="323"/>
            <ac:picMk id="4" creationId="{A2214B5A-48DE-462A-A5EF-3608E267FFC8}"/>
          </ac:picMkLst>
        </pc:picChg>
        <pc:picChg chg="add mod ord">
          <ac:chgData name="Nguyen, Huyen Anh" userId="78e4bf4e-71dd-4456-9a5f-fef5c8c12d7c" providerId="ADAL" clId="{1F627770-31E3-4C24-B387-B5996DE9111A}" dt="2021-10-28T14:36:04.846" v="25" actId="171"/>
          <ac:picMkLst>
            <pc:docMk/>
            <pc:sldMk cId="3710469796" sldId="323"/>
            <ac:picMk id="6" creationId="{9E0C388B-C1D8-4084-972B-EC3349E0C979}"/>
          </ac:picMkLst>
        </pc:picChg>
        <pc:picChg chg="del">
          <ac:chgData name="Nguyen, Huyen Anh" userId="78e4bf4e-71dd-4456-9a5f-fef5c8c12d7c" providerId="ADAL" clId="{1F627770-31E3-4C24-B387-B5996DE9111A}" dt="2021-10-28T14:35:21.919" v="14" actId="478"/>
          <ac:picMkLst>
            <pc:docMk/>
            <pc:sldMk cId="3710469796" sldId="323"/>
            <ac:picMk id="9" creationId="{00000000-0000-0000-0000-000000000000}"/>
          </ac:picMkLst>
        </pc:picChg>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08/02/2022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08/02/2022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08/02/2022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08/02/2022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08/02/2022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08/02/2022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08/02/2022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08/02/2022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08/02/2022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08/02/2022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08/02/2022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08/02/2022</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6B5F9-3ECD-4A24-940E-2830CABC0956}">
  <ds:schemaRefs>
    <ds:schemaRef ds:uri="http://schemas.microsoft.com/sharepoint/v3/contenttype/forms"/>
  </ds:schemaRefs>
</ds:datastoreItem>
</file>

<file path=customXml/itemProps2.xml><?xml version="1.0" encoding="utf-8"?>
<ds:datastoreItem xmlns:ds="http://schemas.openxmlformats.org/officeDocument/2006/customXml" ds:itemID="{1FCA7E78-ABC1-480C-B3B0-782D4D0EAC20}">
  <ds:schemaRefs>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0552e3f6-1f20-4add-92b6-8fc3ff538f54"/>
    <ds:schemaRef ds:uri="616cf726-3716-428e-acd6-b0fcdd50ad6c"/>
    <ds:schemaRef ds:uri="http://www.w3.org/XML/1998/namespace"/>
  </ds:schemaRefs>
</ds:datastoreItem>
</file>

<file path=customXml/itemProps3.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TotalTime>
  <Words>1765</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Calibri Light</vt:lpstr>
      <vt:lpstr>Consolas</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princ</cp:lastModifiedBy>
  <cp:revision>1</cp:revision>
  <dcterms:modified xsi:type="dcterms:W3CDTF">2022-02-08T07:19:09Z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